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37b1c1d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37b1c1d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1ed1a3391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1ed1a3391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Super Hero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1ed1a339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1ed1a339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Toy Story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1ed1a3391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1ed1a3391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Incredibles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1ed1a3391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71ed1a3391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Lego City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71ed1a3391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71ed1a3391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Frozen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324addb2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324addb2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Frozen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71ed1a3391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71ed1a3391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Mickey Mouse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1ed1a3391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1ed1a3391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Bubble Guppies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71ed1a3391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71ed1a3391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Oomi Zoomi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1ed1a3391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71ed1a3391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Spongebob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71ed1a3391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71ed1a3391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Angry Birds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71ed1a3391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71ed1a3391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Pokemon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71ed1a3391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71ed1a3391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Super Why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71ed1a3391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71ed1a3391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Star wars, </a:t>
            </a:r>
            <a:r>
              <a:rPr lang="en"/>
              <a:t>guardians</a:t>
            </a:r>
            <a:r>
              <a:rPr lang="en"/>
              <a:t> against the galaxy, smurfs, roblox, minecraft, ladybug m</a:t>
            </a:r>
            <a:r>
              <a:rPr lang="en"/>
              <a:t>iraculous</a:t>
            </a:r>
            <a:r>
              <a:rPr lang="en"/>
              <a:t>, -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781b11272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781b11272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Star wars, guardians against the galaxy, smurfs, roblox, minecraft, ladybug miraculous, -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97200751d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97200751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97200751d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97200751d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jpg"/><Relationship Id="rId4" Type="http://schemas.openxmlformats.org/officeDocument/2006/relationships/image" Target="../media/image8.png"/><Relationship Id="rId9" Type="http://schemas.openxmlformats.org/officeDocument/2006/relationships/image" Target="../media/image14.png"/><Relationship Id="rId5" Type="http://schemas.openxmlformats.org/officeDocument/2006/relationships/image" Target="../media/image12.png"/><Relationship Id="rId6" Type="http://schemas.openxmlformats.org/officeDocument/2006/relationships/image" Target="../media/image3.png"/><Relationship Id="rId7" Type="http://schemas.openxmlformats.org/officeDocument/2006/relationships/image" Target="../media/image35.png"/><Relationship Id="rId8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94.png"/><Relationship Id="rId13" Type="http://schemas.openxmlformats.org/officeDocument/2006/relationships/image" Target="../media/image1.png"/><Relationship Id="rId12" Type="http://schemas.openxmlformats.org/officeDocument/2006/relationships/image" Target="../media/image9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9" Type="http://schemas.openxmlformats.org/officeDocument/2006/relationships/image" Target="../media/image71.png"/><Relationship Id="rId5" Type="http://schemas.openxmlformats.org/officeDocument/2006/relationships/image" Target="../media/image9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0.png"/><Relationship Id="rId10" Type="http://schemas.openxmlformats.org/officeDocument/2006/relationships/image" Target="../media/image17.png"/><Relationship Id="rId13" Type="http://schemas.openxmlformats.org/officeDocument/2006/relationships/image" Target="../media/image19.png"/><Relationship Id="rId12" Type="http://schemas.openxmlformats.org/officeDocument/2006/relationships/image" Target="../media/image48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8.jpg"/><Relationship Id="rId4" Type="http://schemas.openxmlformats.org/officeDocument/2006/relationships/image" Target="../media/image10.png"/><Relationship Id="rId9" Type="http://schemas.openxmlformats.org/officeDocument/2006/relationships/image" Target="../media/image34.png"/><Relationship Id="rId5" Type="http://schemas.openxmlformats.org/officeDocument/2006/relationships/image" Target="../media/image13.png"/><Relationship Id="rId6" Type="http://schemas.openxmlformats.org/officeDocument/2006/relationships/image" Target="../media/image26.png"/><Relationship Id="rId7" Type="http://schemas.openxmlformats.org/officeDocument/2006/relationships/image" Target="../media/image21.png"/><Relationship Id="rId8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jp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50.png"/><Relationship Id="rId8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jpg"/><Relationship Id="rId4" Type="http://schemas.openxmlformats.org/officeDocument/2006/relationships/image" Target="../media/image28.png"/><Relationship Id="rId5" Type="http://schemas.openxmlformats.org/officeDocument/2006/relationships/image" Target="../media/image40.png"/><Relationship Id="rId6" Type="http://schemas.openxmlformats.org/officeDocument/2006/relationships/image" Target="../media/image33.png"/><Relationship Id="rId7" Type="http://schemas.openxmlformats.org/officeDocument/2006/relationships/image" Target="../media/image29.png"/><Relationship Id="rId8" Type="http://schemas.openxmlformats.org/officeDocument/2006/relationships/image" Target="../media/image3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5.jpg"/><Relationship Id="rId4" Type="http://schemas.openxmlformats.org/officeDocument/2006/relationships/image" Target="../media/image31.png"/><Relationship Id="rId5" Type="http://schemas.openxmlformats.org/officeDocument/2006/relationships/image" Target="../media/image30.png"/><Relationship Id="rId6" Type="http://schemas.openxmlformats.org/officeDocument/2006/relationships/image" Target="../media/image47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5.jpg"/><Relationship Id="rId4" Type="http://schemas.openxmlformats.org/officeDocument/2006/relationships/image" Target="../media/image31.png"/><Relationship Id="rId5" Type="http://schemas.openxmlformats.org/officeDocument/2006/relationships/image" Target="../media/image30.png"/><Relationship Id="rId6" Type="http://schemas.openxmlformats.org/officeDocument/2006/relationships/image" Target="../media/image47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8.jpg"/><Relationship Id="rId4" Type="http://schemas.openxmlformats.org/officeDocument/2006/relationships/image" Target="../media/image41.png"/><Relationship Id="rId5" Type="http://schemas.openxmlformats.org/officeDocument/2006/relationships/image" Target="../media/image46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1.jpg"/><Relationship Id="rId4" Type="http://schemas.openxmlformats.org/officeDocument/2006/relationships/image" Target="../media/image52.png"/><Relationship Id="rId5" Type="http://schemas.openxmlformats.org/officeDocument/2006/relationships/image" Target="../media/image51.png"/><Relationship Id="rId6" Type="http://schemas.openxmlformats.org/officeDocument/2006/relationships/image" Target="../media/image69.png"/><Relationship Id="rId7" Type="http://schemas.openxmlformats.org/officeDocument/2006/relationships/image" Target="../media/image60.png"/><Relationship Id="rId8" Type="http://schemas.openxmlformats.org/officeDocument/2006/relationships/image" Target="../media/image4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5.jpg"/><Relationship Id="rId4" Type="http://schemas.openxmlformats.org/officeDocument/2006/relationships/image" Target="../media/image54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3.jpg"/><Relationship Id="rId4" Type="http://schemas.openxmlformats.org/officeDocument/2006/relationships/image" Target="../media/image56.png"/><Relationship Id="rId5" Type="http://schemas.openxmlformats.org/officeDocument/2006/relationships/image" Target="../media/image65.png"/><Relationship Id="rId6" Type="http://schemas.openxmlformats.org/officeDocument/2006/relationships/image" Target="../media/image67.png"/><Relationship Id="rId7" Type="http://schemas.openxmlformats.org/officeDocument/2006/relationships/image" Target="../media/image6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1.jpg"/><Relationship Id="rId4" Type="http://schemas.openxmlformats.org/officeDocument/2006/relationships/image" Target="../media/image59.png"/><Relationship Id="rId5" Type="http://schemas.openxmlformats.org/officeDocument/2006/relationships/image" Target="../media/image66.png"/><Relationship Id="rId6" Type="http://schemas.openxmlformats.org/officeDocument/2006/relationships/image" Target="../media/image64.png"/><Relationship Id="rId7" Type="http://schemas.openxmlformats.org/officeDocument/2006/relationships/image" Target="../media/image62.png"/><Relationship Id="rId8" Type="http://schemas.openxmlformats.org/officeDocument/2006/relationships/image" Target="../media/image7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0.png"/><Relationship Id="rId4" Type="http://schemas.openxmlformats.org/officeDocument/2006/relationships/image" Target="../media/image72.png"/><Relationship Id="rId5" Type="http://schemas.openxmlformats.org/officeDocument/2006/relationships/image" Target="../media/image75.png"/><Relationship Id="rId6" Type="http://schemas.openxmlformats.org/officeDocument/2006/relationships/image" Target="../media/image74.png"/><Relationship Id="rId7" Type="http://schemas.openxmlformats.org/officeDocument/2006/relationships/image" Target="../media/image73.png"/><Relationship Id="rId8" Type="http://schemas.openxmlformats.org/officeDocument/2006/relationships/image" Target="../media/image7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3.jpg"/><Relationship Id="rId4" Type="http://schemas.openxmlformats.org/officeDocument/2006/relationships/image" Target="../media/image80.png"/><Relationship Id="rId5" Type="http://schemas.openxmlformats.org/officeDocument/2006/relationships/image" Target="../media/image77.png"/><Relationship Id="rId6" Type="http://schemas.openxmlformats.org/officeDocument/2006/relationships/image" Target="../media/image79.png"/><Relationship Id="rId7" Type="http://schemas.openxmlformats.org/officeDocument/2006/relationships/image" Target="../media/image85.png"/><Relationship Id="rId8" Type="http://schemas.openxmlformats.org/officeDocument/2006/relationships/image" Target="../media/image9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6.jpg"/><Relationship Id="rId4" Type="http://schemas.openxmlformats.org/officeDocument/2006/relationships/image" Target="../media/image88.png"/><Relationship Id="rId5" Type="http://schemas.openxmlformats.org/officeDocument/2006/relationships/image" Target="../media/image83.png"/><Relationship Id="rId6" Type="http://schemas.openxmlformats.org/officeDocument/2006/relationships/image" Target="../media/image87.png"/><Relationship Id="rId7" Type="http://schemas.openxmlformats.org/officeDocument/2006/relationships/image" Target="../media/image91.png"/><Relationship Id="rId8" Type="http://schemas.openxmlformats.org/officeDocument/2006/relationships/image" Target="../media/image8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4.jpg"/><Relationship Id="rId4" Type="http://schemas.openxmlformats.org/officeDocument/2006/relationships/image" Target="../media/image8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2.png"/><Relationship Id="rId4" Type="http://schemas.openxmlformats.org/officeDocument/2006/relationships/image" Target="../media/image96.png"/><Relationship Id="rId5" Type="http://schemas.openxmlformats.org/officeDocument/2006/relationships/image" Target="../media/image9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5.png"/><Relationship Id="rId4" Type="http://schemas.openxmlformats.org/officeDocument/2006/relationships/image" Target="../media/image97.png"/><Relationship Id="rId5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Visual Star Charts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By: Michael Humphries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marshall paw patrol .png"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5950" y="2115088"/>
            <a:ext cx="1330950" cy="1330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aw patrol .png"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075" y="3446023"/>
            <a:ext cx="1552646" cy="1552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aw patrol .png" id="63" name="Google Shape;6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46175" y="1621975"/>
            <a:ext cx="1735751" cy="1609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aw patrol .png" id="64" name="Google Shape;6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87250" y="218338"/>
            <a:ext cx="1789800" cy="1789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aw patrol .png" id="65" name="Google Shape;6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5943" y="336950"/>
            <a:ext cx="1205919" cy="1552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aw patrol .png" id="66" name="Google Shape;66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87250" y="2628975"/>
            <a:ext cx="1789800" cy="1659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spiderman .png"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3750" y="435911"/>
            <a:ext cx="1185699" cy="900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atman .png"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46771" y="2129479"/>
            <a:ext cx="1092150" cy="11363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uperman .png" id="74" name="Google Shape;7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54500" y="1797425"/>
            <a:ext cx="1092150" cy="14142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quaman .png" id="75" name="Google Shape;7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38350" y="3357206"/>
            <a:ext cx="733650" cy="1252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flash .png" id="76" name="Google Shape;7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30425" y="484612"/>
            <a:ext cx="1128225" cy="11105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hulk .png" id="77" name="Google Shape;77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46349" y="404578"/>
            <a:ext cx="842725" cy="1185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ron man .png" id="78" name="Google Shape;78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826825" y="312252"/>
            <a:ext cx="1092150" cy="18258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trhor .png" id="79" name="Google Shape;79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4831476" y="1840424"/>
            <a:ext cx="1185700" cy="17144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captian america .png" id="80" name="Google Shape;80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379875" y="1751613"/>
            <a:ext cx="1128225" cy="140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lakc widow .png" id="81" name="Google Shape;81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21638" y="3805638"/>
            <a:ext cx="1092150" cy="1142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forky .png" id="87" name="Google Shape;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9125" y="1877425"/>
            <a:ext cx="300300" cy="42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uzz lightyear .png" id="88" name="Google Shape;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492522"/>
            <a:ext cx="1785000" cy="2033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woody  .png" id="89" name="Google Shape;89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050" y="1807063"/>
            <a:ext cx="1049025" cy="2302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mr potato head .png" id="90" name="Google Shape;9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72275" y="3617969"/>
            <a:ext cx="1692225" cy="13767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Jessie .png" id="91" name="Google Shape;91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12650" y="1877424"/>
            <a:ext cx="1206475" cy="2081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T-Rex toy story .png" id="92" name="Google Shape;92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700" y="3699248"/>
            <a:ext cx="1326576" cy="14442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Mrs. Potato head .png" id="93" name="Google Shape;93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738" y="943425"/>
            <a:ext cx="1302496" cy="1444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iggy Bank toy story .png" id="94" name="Google Shape;94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13325" y="2571751"/>
            <a:ext cx="961525" cy="88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ullseye toy story .png" id="95" name="Google Shape;95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479575" y="943425"/>
            <a:ext cx="1162975" cy="1744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Zurg .png" id="96" name="Google Shape;96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51063" y="3329580"/>
            <a:ext cx="1206475" cy="1585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lego bataman charchters.png" id="102" name="Google Shape;1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6525" y="1362400"/>
            <a:ext cx="1532075" cy="192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ego bataman charchters.png" id="103" name="Google Shape;103;p17"/>
          <p:cNvPicPr preferRelativeResize="0"/>
          <p:nvPr/>
        </p:nvPicPr>
        <p:blipFill rotWithShape="1">
          <a:blip r:embed="rId5">
            <a:alphaModFix/>
          </a:blip>
          <a:srcRect b="-7429" l="6129" r="-6129" t="7430"/>
          <a:stretch/>
        </p:blipFill>
        <p:spPr>
          <a:xfrm>
            <a:off x="1500025" y="295900"/>
            <a:ext cx="1121775" cy="966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ego robin .png" id="104" name="Google Shape;10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388" y="1668026"/>
            <a:ext cx="1362642" cy="1317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ego catwomen .png" id="105" name="Google Shape;10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4475" y="3537024"/>
            <a:ext cx="1532075" cy="10758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ego harley quinn .png" id="106" name="Google Shape;106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42700" y="120350"/>
            <a:ext cx="1317225" cy="13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lego city character.png" id="112" name="Google Shape;1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850" y="75725"/>
            <a:ext cx="931925" cy="1543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ego city character.png" id="113" name="Google Shape;11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2225" y="118613"/>
            <a:ext cx="815353" cy="1457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Emmet lego character.png" id="114" name="Google Shape;11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4400" y="1767774"/>
            <a:ext cx="990830" cy="1457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firefighter lego character.png" id="115" name="Google Shape;11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13150" y="1851263"/>
            <a:ext cx="1595825" cy="1595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ego character.png" id="116" name="Google Shape;116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0300" y="3568700"/>
            <a:ext cx="1302125" cy="130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frozen .png" id="122" name="Google Shape;12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5050" y="687175"/>
            <a:ext cx="580150" cy="1168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frozen .png" id="123" name="Google Shape;12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94700" y="3683075"/>
            <a:ext cx="994250" cy="13024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nna .png" id="124" name="Google Shape;12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26750" y="641725"/>
            <a:ext cx="1378449" cy="15222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vyn .png" id="125" name="Google Shape;125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96900" y="861448"/>
            <a:ext cx="1226157" cy="13024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christoph frozen .png" id="126" name="Google Shape;126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01850" y="2218850"/>
            <a:ext cx="892050" cy="177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frozen .png" id="132" name="Google Shape;13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2300" y="1203625"/>
            <a:ext cx="1907159" cy="38412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frozen .png" id="133" name="Google Shape;13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0600" y="-303725"/>
            <a:ext cx="4112675" cy="53875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nna .png" id="134" name="Google Shape;13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2397" y="47500"/>
            <a:ext cx="3478454" cy="3841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vyn .png" id="135" name="Google Shape;135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59438" y="2234413"/>
            <a:ext cx="1675325" cy="17796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christoph frozen .png" id="136" name="Google Shape;136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81112" y="-186925"/>
            <a:ext cx="794600" cy="1583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frozen .png" id="137" name="Google Shape;13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48225" y="-649950"/>
            <a:ext cx="2932200" cy="384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dinsey characters .png" id="143" name="Google Shape;14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4963" y="1725150"/>
            <a:ext cx="1425725" cy="1425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dinsey characters .png" id="144" name="Google Shape;14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811801" y="2571750"/>
            <a:ext cx="828775" cy="1575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mini mouse .png" id="145" name="Google Shape;14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16250" y="1903125"/>
            <a:ext cx="1720876" cy="17208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daisy dinsey.png" id="146" name="Google Shape;14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76250" y="3552625"/>
            <a:ext cx="1275675" cy="1275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goofy .png" id="147" name="Google Shape;147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67750" y="290275"/>
            <a:ext cx="2608500" cy="33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bubble guppies characters .png" id="153" name="Google Shape;15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8050" y="362100"/>
            <a:ext cx="1200625" cy="1200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ubble guppies characters .png" id="154" name="Google Shape;15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525" y="211325"/>
            <a:ext cx="1043575" cy="1351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ubble guppies characters .png" id="155" name="Google Shape;15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788" y="1648447"/>
            <a:ext cx="927162" cy="1200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ubble guppies characters .png" id="156" name="Google Shape;156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4275" y="1771350"/>
            <a:ext cx="1447174" cy="14471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ubble guppies characters .png" id="157" name="Google Shape;157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71375" y="3490575"/>
            <a:ext cx="1043575" cy="104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ommi zoomi charahcters .png" id="163" name="Google Shape;16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255275"/>
            <a:ext cx="2176050" cy="2176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ommi zoomi charahcters .png" id="164" name="Google Shape;16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325" y="268681"/>
            <a:ext cx="1680225" cy="18784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ommi zoomi charahcters .png" id="165" name="Google Shape;16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850" y="1239450"/>
            <a:ext cx="1680225" cy="1751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/>
          <p:nvPr/>
        </p:nvSpPr>
        <p:spPr>
          <a:xfrm>
            <a:off x="-48125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spongebob charchater .png" id="171" name="Google Shape;17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178887" y="1567542"/>
            <a:ext cx="529775" cy="6977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pongebob charchater .png" id="172" name="Google Shape;17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36425" y="3262875"/>
            <a:ext cx="569320" cy="645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pongebob charchater .png" id="173" name="Google Shape;173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1000" y="4297150"/>
            <a:ext cx="360129" cy="697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pongebob charchater .png" id="174" name="Google Shape;174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13158" y="4006023"/>
            <a:ext cx="744290" cy="69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angry birds .png" id="180" name="Google Shape;18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571749"/>
            <a:ext cx="1740797" cy="1740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ngry birds .png" id="181" name="Google Shape;18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8000" y="1278800"/>
            <a:ext cx="1471975" cy="1471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ngry birds .png" id="182" name="Google Shape;18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6013" y="887113"/>
            <a:ext cx="1471975" cy="1471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ngry birds .png" id="183" name="Google Shape;18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20675" y="2359088"/>
            <a:ext cx="1311150" cy="1311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ngry birds .png" id="184" name="Google Shape;184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9787" y="887128"/>
            <a:ext cx="1543625" cy="1268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pokemon.png" id="190" name="Google Shape;19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5650" y="2711850"/>
            <a:ext cx="1600101" cy="1774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okemon.png" id="191" name="Google Shape;191;p26"/>
          <p:cNvPicPr preferRelativeResize="0"/>
          <p:nvPr/>
        </p:nvPicPr>
        <p:blipFill rotWithShape="1">
          <a:blip r:embed="rId5">
            <a:alphaModFix/>
          </a:blip>
          <a:srcRect b="-6260" l="0" r="0" t="6260"/>
          <a:stretch/>
        </p:blipFill>
        <p:spPr>
          <a:xfrm>
            <a:off x="1406150" y="1234075"/>
            <a:ext cx="1337675" cy="1337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okemon.png" id="192" name="Google Shape;19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112" y="0"/>
            <a:ext cx="1732025" cy="18232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okemon.png" id="193" name="Google Shape;193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3172" y="2190313"/>
            <a:ext cx="1026065" cy="1114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okemon.png" id="194" name="Google Shape;194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924" y="3458950"/>
            <a:ext cx="1646400" cy="137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/>
          <p:nvPr/>
        </p:nvSpPr>
        <p:spPr>
          <a:xfrm>
            <a:off x="0" y="0"/>
            <a:ext cx="31086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super why .png" id="200" name="Google Shape;200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4425" y="1272225"/>
            <a:ext cx="1171450" cy="191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uper why .png" id="201" name="Google Shape;20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4900" y="1375943"/>
            <a:ext cx="1631825" cy="1631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uper why .png" id="202" name="Google Shape;202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37175" y="1198875"/>
            <a:ext cx="1415675" cy="1865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rincess presto .png" id="203" name="Google Shape;203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46375" y="3189125"/>
            <a:ext cx="1171450" cy="17502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uper why dog .png" id="204" name="Google Shape;204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81800" y="3485875"/>
            <a:ext cx="1118025" cy="137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/>
          <p:nvPr/>
        </p:nvSpPr>
        <p:spPr>
          <a:xfrm>
            <a:off x="-20875" y="0"/>
            <a:ext cx="13299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each infinifty stonbe .png" id="210" name="Google Shape;21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886388">
            <a:off x="152309" y="2467507"/>
            <a:ext cx="632809" cy="10109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each infinifty stonbe .png" id="211" name="Google Shape;21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903894">
            <a:off x="159295" y="2933899"/>
            <a:ext cx="618837" cy="13173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each infinifty stonbe .png" id="212" name="Google Shape;21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4500001">
            <a:off x="436601" y="3768496"/>
            <a:ext cx="675899" cy="1079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each infinifty stonbe .png" id="213" name="Google Shape;213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738305">
            <a:off x="439325" y="1212642"/>
            <a:ext cx="670426" cy="12238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nsparent stones infinity" id="214" name="Google Shape;214;p28" title="Picture #1245414 - Transparent stones infinity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3700574">
            <a:off x="2685005" y="1072263"/>
            <a:ext cx="717740" cy="1288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/>
          <p:nvPr/>
        </p:nvSpPr>
        <p:spPr>
          <a:xfrm>
            <a:off x="-20875" y="0"/>
            <a:ext cx="13299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lay Doh Transparent &amp; PNG Clipart Free Download - YWD" id="220" name="Google Shape;220;p29"/>
          <p:cNvPicPr preferRelativeResize="0"/>
          <p:nvPr/>
        </p:nvPicPr>
        <p:blipFill rotWithShape="1">
          <a:blip r:embed="rId4">
            <a:alphaModFix/>
          </a:blip>
          <a:srcRect b="32989" l="19067" r="65770" t="32821"/>
          <a:stretch/>
        </p:blipFill>
        <p:spPr>
          <a:xfrm>
            <a:off x="78125" y="226300"/>
            <a:ext cx="1003474" cy="14093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y Doh Transparent &amp; PNG Clipart Free Download - YWD" id="221" name="Google Shape;221;p29"/>
          <p:cNvPicPr preferRelativeResize="0"/>
          <p:nvPr/>
        </p:nvPicPr>
        <p:blipFill rotWithShape="1">
          <a:blip r:embed="rId4">
            <a:alphaModFix/>
          </a:blip>
          <a:srcRect b="32583" l="34314" r="50523" t="33226"/>
          <a:stretch/>
        </p:blipFill>
        <p:spPr>
          <a:xfrm>
            <a:off x="360000" y="1410175"/>
            <a:ext cx="1003474" cy="14093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y Doh Transparent &amp; PNG Clipart Free Download - YWD" id="222" name="Google Shape;222;p29"/>
          <p:cNvPicPr preferRelativeResize="0"/>
          <p:nvPr/>
        </p:nvPicPr>
        <p:blipFill rotWithShape="1">
          <a:blip r:embed="rId4">
            <a:alphaModFix/>
          </a:blip>
          <a:srcRect b="32996" l="50067" r="34770" t="32814"/>
          <a:stretch/>
        </p:blipFill>
        <p:spPr>
          <a:xfrm>
            <a:off x="142338" y="3484775"/>
            <a:ext cx="1003474" cy="14093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y Doh Transparent &amp; PNG Clipart Free Download - YWD" id="223" name="Google Shape;223;p29"/>
          <p:cNvPicPr preferRelativeResize="0"/>
          <p:nvPr/>
        </p:nvPicPr>
        <p:blipFill rotWithShape="1">
          <a:blip r:embed="rId4">
            <a:alphaModFix/>
          </a:blip>
          <a:srcRect b="33960" l="65654" r="16798" t="31850"/>
          <a:stretch/>
        </p:blipFill>
        <p:spPr>
          <a:xfrm>
            <a:off x="63413" y="2300900"/>
            <a:ext cx="1161325" cy="1409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4000" y="1365450"/>
            <a:ext cx="2813000" cy="28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5750" y="1474150"/>
            <a:ext cx="2595600" cy="25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0050" y="1488150"/>
            <a:ext cx="2104650" cy="210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1800" y="536325"/>
            <a:ext cx="2595600" cy="25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6450" y="2472850"/>
            <a:ext cx="1601550" cy="16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